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2"/>
  </p:sldMasterIdLst>
  <p:notesMasterIdLst>
    <p:notesMasterId r:id="rId11"/>
  </p:notesMasterIdLst>
  <p:sldIdLst>
    <p:sldId id="269" r:id="rId3"/>
    <p:sldId id="317" r:id="rId4"/>
    <p:sldId id="286" r:id="rId5"/>
    <p:sldId id="320" r:id="rId6"/>
    <p:sldId id="323" r:id="rId7"/>
    <p:sldId id="324" r:id="rId8"/>
    <p:sldId id="322" r:id="rId9"/>
    <p:sldId id="325" r:id="rId1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5B205EDB-E1E4-49FC-8682-5B370DE2C494}">
          <p14:sldIdLst>
            <p14:sldId id="269"/>
            <p14:sldId id="317"/>
            <p14:sldId id="286"/>
            <p14:sldId id="320"/>
            <p14:sldId id="323"/>
            <p14:sldId id="324"/>
            <p14:sldId id="322"/>
            <p14:sldId id="32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C3C3C"/>
    <a:srgbClr val="8C8C8C"/>
    <a:srgbClr val="ED1C24"/>
    <a:srgbClr val="B4B4B4"/>
    <a:srgbClr val="646464"/>
    <a:srgbClr val="C8C8C8"/>
    <a:srgbClr val="88F1E5"/>
    <a:srgbClr val="88D8E5"/>
    <a:srgbClr val="88E4E5"/>
    <a:srgbClr val="21BC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22" autoAdjust="0"/>
    <p:restoredTop sz="94660"/>
  </p:normalViewPr>
  <p:slideViewPr>
    <p:cSldViewPr snapToGrid="0">
      <p:cViewPr varScale="1">
        <p:scale>
          <a:sx n="92" d="100"/>
          <a:sy n="92" d="100"/>
        </p:scale>
        <p:origin x="130" y="6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presProps" Target="presProps.xml"/><Relationship Id="rId2" Type="http://schemas.openxmlformats.org/officeDocument/2006/relationships/slideMaster" Target="slideMasters/slideMaster1.xml"/><Relationship Id="rId16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tableStyles" Target="tableStyle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024378-00D7-45FF-AB87-4712D912B902}" type="datetimeFigureOut">
              <a:rPr lang="zh-CN" altLang="en-US" smtClean="0"/>
              <a:t>2017/5/26 Friday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8BC4DB-98FB-4A90-8BBF-47B6EA0017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55974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blipFill dpi="0" rotWithShape="1">
          <a:blip r:embed="rId2">
            <a:lum/>
          </a:blip>
          <a:srcRect/>
          <a:stretch>
            <a:fillRect l="-1000"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720764" y="2699657"/>
            <a:ext cx="6415314" cy="1147536"/>
          </a:xfrm>
          <a:solidFill>
            <a:schemeClr val="bg1"/>
          </a:solidFill>
          <a:effectLst>
            <a:outerShdw blurRad="50800" dist="63500" dir="5400000" algn="t" rotWithShape="0">
              <a:prstClr val="black"/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anchor="ctr">
            <a:noAutofit/>
          </a:bodyPr>
          <a:lstStyle>
            <a:lvl1pPr algn="l">
              <a:defRPr sz="54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6359392" y="4056743"/>
            <a:ext cx="5776685" cy="508000"/>
          </a:xfrm>
          <a:solidFill>
            <a:schemeClr val="bg1"/>
          </a:solidFill>
          <a:effectLst>
            <a:outerShdw blurRad="50800" dist="63500" dir="5400000" algn="t" rotWithShape="0">
              <a:prstClr val="black"/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anchor="ctr">
            <a:normAutofit/>
          </a:bodyPr>
          <a:lstStyle>
            <a:lvl1pPr marL="0" indent="0" algn="l">
              <a:buNone/>
              <a:defRPr sz="28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20482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bg>
      <p:bgPr>
        <a:blipFill dpi="0" rotWithShape="1">
          <a:blip r:embed="rId2"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1785032" y="377895"/>
            <a:ext cx="8607198" cy="792000"/>
          </a:xfrm>
        </p:spPr>
        <p:txBody>
          <a:bodyPr/>
          <a:lstStyle>
            <a:lvl1pPr algn="ctr">
              <a:defRPr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515795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 hasCustomPrompt="1"/>
          </p:nvPr>
        </p:nvSpPr>
        <p:spPr>
          <a:xfrm>
            <a:off x="3474867" y="2872569"/>
            <a:ext cx="5260975" cy="1311128"/>
          </a:xfrm>
        </p:spPr>
        <p:txBody>
          <a:bodyPr anchor="ctr">
            <a:spAutoFit/>
          </a:bodyPr>
          <a:lstStyle>
            <a:lvl1pPr marL="0" indent="0" algn="ctr">
              <a:buNone/>
              <a:defRPr sz="88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en-US" altLang="zh-CN" dirty="0"/>
              <a:t>THANKS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856327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blipFill dpi="0" rotWithShape="1">
          <a:blip r:embed="rId2"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85032" y="377895"/>
            <a:ext cx="8607198" cy="792000"/>
          </a:xfrm>
        </p:spPr>
        <p:txBody>
          <a:bodyPr/>
          <a:lstStyle>
            <a:lvl1pPr algn="ctr">
              <a:defRPr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2"/>
          <p:cNvSpPr>
            <a:spLocks noGrp="1"/>
          </p:cNvSpPr>
          <p:nvPr>
            <p:ph idx="10"/>
          </p:nvPr>
        </p:nvSpPr>
        <p:spPr>
          <a:xfrm>
            <a:off x="1785032" y="1582057"/>
            <a:ext cx="8632143" cy="4818744"/>
          </a:xfrm>
        </p:spPr>
        <p:txBody>
          <a:bodyPr/>
          <a:lstStyle>
            <a:lvl1pPr marL="228600" indent="-228600">
              <a:buSzPct val="120000"/>
              <a:buFontTx/>
              <a:buBlip>
                <a:blip r:embed="rId3"/>
              </a:buBlip>
              <a:defRPr sz="26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85800" indent="-228600">
              <a:buSzPct val="120000"/>
              <a:buFontTx/>
              <a:buBlip>
                <a:blip r:embed="rId4"/>
              </a:buBlip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buSzPct val="120000"/>
              <a:buFontTx/>
              <a:buBlip>
                <a:blip r:embed="rId5"/>
              </a:buBlip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714500" indent="-342900">
              <a:buFont typeface="+mj-ea"/>
              <a:buAutoNum type="circleNumDbPlain"/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91859294"/>
      </p:ext>
    </p:extLst>
  </p:cSld>
  <p:clrMapOvr>
    <a:masterClrMapping/>
  </p:clrMapOvr>
  <p:hf hdr="0" ftr="0" dt="0"/>
  <p:extLst mod="1">
    <p:ext uri="{DCECCB84-F9BA-43D5-87BE-67443E8EF086}">
      <p15:sldGuideLst xmlns:p15="http://schemas.microsoft.com/office/powerpoint/2012/main">
        <p15:guide id="1" pos="6562" userDrawn="1">
          <p15:clr>
            <a:srgbClr val="FBAE40"/>
          </p15:clr>
        </p15:guide>
        <p15:guide id="2" pos="1118" userDrawn="1">
          <p15:clr>
            <a:srgbClr val="FBAE40"/>
          </p15:clr>
        </p15:guide>
        <p15:guide id="3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bg>
      <p:bgPr>
        <a:blipFill dpi="0" rotWithShape="1">
          <a:blip r:embed="rId2"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785032" y="1287277"/>
            <a:ext cx="8607198" cy="424732"/>
          </a:xfrm>
        </p:spPr>
        <p:txBody>
          <a:bodyPr wrap="square">
            <a:spAutoFit/>
          </a:bodyPr>
          <a:lstStyle>
            <a:lvl1pPr marL="0" indent="0">
              <a:buNone/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1785032" y="377895"/>
            <a:ext cx="8607198" cy="792000"/>
          </a:xfrm>
        </p:spPr>
        <p:txBody>
          <a:bodyPr/>
          <a:lstStyle>
            <a:lvl1pPr algn="ctr">
              <a:defRPr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5457927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bg>
      <p:bgPr>
        <a:blipFill dpi="0" rotWithShape="1">
          <a:blip r:embed="rId2"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1785032" y="377895"/>
            <a:ext cx="8607198" cy="792000"/>
          </a:xfrm>
        </p:spPr>
        <p:txBody>
          <a:bodyPr/>
          <a:lstStyle>
            <a:lvl1pPr algn="ctr">
              <a:defRPr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8" name="内容占位符 2"/>
          <p:cNvSpPr>
            <a:spLocks noGrp="1"/>
          </p:cNvSpPr>
          <p:nvPr>
            <p:ph idx="10"/>
          </p:nvPr>
        </p:nvSpPr>
        <p:spPr>
          <a:xfrm>
            <a:off x="1785032" y="1407886"/>
            <a:ext cx="4151087" cy="4992915"/>
          </a:xfrm>
        </p:spPr>
        <p:txBody>
          <a:bodyPr/>
          <a:lstStyle>
            <a:lvl1pPr marL="228600" indent="-228600">
              <a:buSzPct val="120000"/>
              <a:buFontTx/>
              <a:buBlip>
                <a:blip r:embed="rId3"/>
              </a:buBlip>
              <a:defRPr sz="26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85800" indent="-228600">
              <a:buSzPct val="120000"/>
              <a:buFontTx/>
              <a:buBlip>
                <a:blip r:embed="rId4"/>
              </a:buBlip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buSzPct val="120000"/>
              <a:buFontTx/>
              <a:buBlip>
                <a:blip r:embed="rId5"/>
              </a:buBlip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714500" indent="-342900">
              <a:buFont typeface="+mj-ea"/>
              <a:buAutoNum type="circleNumDbPlain"/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0" name="内容占位符 2"/>
          <p:cNvSpPr>
            <a:spLocks noGrp="1"/>
          </p:cNvSpPr>
          <p:nvPr>
            <p:ph idx="11"/>
          </p:nvPr>
        </p:nvSpPr>
        <p:spPr>
          <a:xfrm>
            <a:off x="6241143" y="1407886"/>
            <a:ext cx="4151087" cy="4992915"/>
          </a:xfrm>
        </p:spPr>
        <p:txBody>
          <a:bodyPr/>
          <a:lstStyle>
            <a:lvl1pPr marL="228600" indent="-228600">
              <a:buSzPct val="120000"/>
              <a:buFontTx/>
              <a:buBlip>
                <a:blip r:embed="rId3"/>
              </a:buBlip>
              <a:defRPr sz="26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85800" indent="-228600">
              <a:buSzPct val="120000"/>
              <a:buFontTx/>
              <a:buBlip>
                <a:blip r:embed="rId4"/>
              </a:buBlip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buSzPct val="120000"/>
              <a:buFontTx/>
              <a:buBlip>
                <a:blip r:embed="rId5"/>
              </a:buBlip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714500" indent="-342900">
              <a:buFont typeface="+mj-ea"/>
              <a:buAutoNum type="circleNumDbPlain"/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8172721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bg>
      <p:bgPr>
        <a:blipFill dpi="0" rotWithShape="1">
          <a:blip r:embed="rId2"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792858" y="1267384"/>
            <a:ext cx="4190400" cy="427634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01830" y="1267384"/>
            <a:ext cx="4190400" cy="427634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1785032" y="377895"/>
            <a:ext cx="8607198" cy="792000"/>
          </a:xfrm>
        </p:spPr>
        <p:txBody>
          <a:bodyPr/>
          <a:lstStyle>
            <a:lvl1pPr algn="ctr">
              <a:defRPr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9" name="内容占位符 2"/>
          <p:cNvSpPr>
            <a:spLocks noGrp="1"/>
          </p:cNvSpPr>
          <p:nvPr>
            <p:ph idx="10"/>
          </p:nvPr>
        </p:nvSpPr>
        <p:spPr>
          <a:xfrm>
            <a:off x="1785032" y="1792507"/>
            <a:ext cx="4198226" cy="4608294"/>
          </a:xfrm>
        </p:spPr>
        <p:txBody>
          <a:bodyPr/>
          <a:lstStyle>
            <a:lvl1pPr marL="228600" indent="-228600">
              <a:buSzPct val="120000"/>
              <a:buFontTx/>
              <a:buBlip>
                <a:blip r:embed="rId3"/>
              </a:buBlip>
              <a:defRPr sz="26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85800" indent="-228600">
              <a:buSzPct val="120000"/>
              <a:buFontTx/>
              <a:buBlip>
                <a:blip r:embed="rId4"/>
              </a:buBlip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buSzPct val="120000"/>
              <a:buFontTx/>
              <a:buBlip>
                <a:blip r:embed="rId5"/>
              </a:buBlip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714500" indent="-342900">
              <a:buFont typeface="+mj-ea"/>
              <a:buAutoNum type="circleNumDbPlain"/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0" name="内容占位符 2"/>
          <p:cNvSpPr>
            <a:spLocks noGrp="1"/>
          </p:cNvSpPr>
          <p:nvPr>
            <p:ph idx="11"/>
          </p:nvPr>
        </p:nvSpPr>
        <p:spPr>
          <a:xfrm>
            <a:off x="6201831" y="1792507"/>
            <a:ext cx="4190399" cy="4608294"/>
          </a:xfrm>
        </p:spPr>
        <p:txBody>
          <a:bodyPr/>
          <a:lstStyle>
            <a:lvl1pPr marL="228600" indent="-228600">
              <a:buSzPct val="120000"/>
              <a:buFontTx/>
              <a:buBlip>
                <a:blip r:embed="rId3"/>
              </a:buBlip>
              <a:defRPr sz="26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85800" indent="-228600">
              <a:buSzPct val="120000"/>
              <a:buFontTx/>
              <a:buBlip>
                <a:blip r:embed="rId4"/>
              </a:buBlip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buSzPct val="120000"/>
              <a:buFontTx/>
              <a:buBlip>
                <a:blip r:embed="rId5"/>
              </a:buBlip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714500" indent="-342900">
              <a:buFont typeface="+mj-ea"/>
              <a:buAutoNum type="circleNumDbPlain"/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740145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三栏内容">
    <p:bg>
      <p:bgPr>
        <a:blipFill dpi="0" rotWithShape="1">
          <a:blip r:embed="rId2">
            <a:lum/>
          </a:blip>
          <a:srcRect/>
          <a:stretch>
            <a:fillRect l="-1000"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1791269" y="1307618"/>
            <a:ext cx="2799871" cy="347165"/>
          </a:xfrm>
        </p:spPr>
        <p:txBody>
          <a:bodyPr anchor="b"/>
          <a:lstStyle>
            <a:lvl1pPr marL="0" indent="0">
              <a:buNone/>
              <a:defRPr sz="20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单击此处编辑文本样式</a:t>
            </a:r>
          </a:p>
        </p:txBody>
      </p:sp>
      <p:sp>
        <p:nvSpPr>
          <p:cNvPr id="9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4693110" y="1307618"/>
            <a:ext cx="2798575" cy="347165"/>
          </a:xfrm>
        </p:spPr>
        <p:txBody>
          <a:bodyPr anchor="b"/>
          <a:lstStyle>
            <a:lvl1pPr marL="0" indent="0">
              <a:buNone/>
              <a:defRPr sz="20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单击此处编辑文本样式</a:t>
            </a:r>
          </a:p>
        </p:txBody>
      </p:sp>
      <p:sp>
        <p:nvSpPr>
          <p:cNvPr id="10" name="文本占位符 4"/>
          <p:cNvSpPr>
            <a:spLocks noGrp="1"/>
          </p:cNvSpPr>
          <p:nvPr>
            <p:ph type="body" sz="quarter" idx="10" hasCustomPrompt="1"/>
          </p:nvPr>
        </p:nvSpPr>
        <p:spPr>
          <a:xfrm>
            <a:off x="7593655" y="1307618"/>
            <a:ext cx="2798575" cy="347165"/>
          </a:xfrm>
        </p:spPr>
        <p:txBody>
          <a:bodyPr anchor="b"/>
          <a:lstStyle>
            <a:lvl1pPr marL="0" indent="0">
              <a:buNone/>
              <a:defRPr sz="20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单击此处编辑文本样式</a:t>
            </a:r>
          </a:p>
        </p:txBody>
      </p:sp>
      <p:sp>
        <p:nvSpPr>
          <p:cNvPr id="14" name="标题 1"/>
          <p:cNvSpPr>
            <a:spLocks noGrp="1"/>
          </p:cNvSpPr>
          <p:nvPr>
            <p:ph type="title"/>
          </p:nvPr>
        </p:nvSpPr>
        <p:spPr>
          <a:xfrm>
            <a:off x="1785032" y="377895"/>
            <a:ext cx="8607198" cy="792000"/>
          </a:xfrm>
        </p:spPr>
        <p:txBody>
          <a:bodyPr/>
          <a:lstStyle>
            <a:lvl1pPr algn="ctr">
              <a:defRPr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15" name="内容占位符 2"/>
          <p:cNvSpPr>
            <a:spLocks noGrp="1"/>
          </p:cNvSpPr>
          <p:nvPr>
            <p:ph idx="11"/>
          </p:nvPr>
        </p:nvSpPr>
        <p:spPr>
          <a:xfrm>
            <a:off x="1785032" y="1792507"/>
            <a:ext cx="2806108" cy="4608294"/>
          </a:xfrm>
        </p:spPr>
        <p:txBody>
          <a:bodyPr>
            <a:normAutofit/>
          </a:bodyPr>
          <a:lstStyle>
            <a:lvl1pPr marL="228600" indent="-228600">
              <a:buSzPct val="120000"/>
              <a:buFontTx/>
              <a:buBlip>
                <a:blip r:embed="rId3"/>
              </a:buBlip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85800" indent="-228600">
              <a:buSzPct val="120000"/>
              <a:buFontTx/>
              <a:buBlip>
                <a:blip r:embed="rId4"/>
              </a:buBlip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buSzPct val="120000"/>
              <a:buFontTx/>
              <a:buBlip>
                <a:blip r:embed="rId5"/>
              </a:buBlip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714500" indent="-342900">
              <a:buFont typeface="+mj-ea"/>
              <a:buAutoNum type="circleNumDbPlain"/>
              <a:defRPr sz="14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4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6" name="内容占位符 2"/>
          <p:cNvSpPr>
            <a:spLocks noGrp="1"/>
          </p:cNvSpPr>
          <p:nvPr>
            <p:ph idx="12"/>
          </p:nvPr>
        </p:nvSpPr>
        <p:spPr>
          <a:xfrm>
            <a:off x="4685577" y="1792507"/>
            <a:ext cx="2806108" cy="4608294"/>
          </a:xfrm>
        </p:spPr>
        <p:txBody>
          <a:bodyPr>
            <a:normAutofit/>
          </a:bodyPr>
          <a:lstStyle>
            <a:lvl1pPr marL="228600" indent="-228600">
              <a:buSzPct val="120000"/>
              <a:buFontTx/>
              <a:buBlip>
                <a:blip r:embed="rId3"/>
              </a:buBlip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85800" indent="-228600">
              <a:buSzPct val="120000"/>
              <a:buFontTx/>
              <a:buBlip>
                <a:blip r:embed="rId4"/>
              </a:buBlip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buSzPct val="120000"/>
              <a:buFontTx/>
              <a:buBlip>
                <a:blip r:embed="rId5"/>
              </a:buBlip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714500" indent="-342900">
              <a:buFont typeface="+mj-ea"/>
              <a:buAutoNum type="circleNumDbPlain"/>
              <a:defRPr sz="14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4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8" name="内容占位符 2"/>
          <p:cNvSpPr>
            <a:spLocks noGrp="1"/>
          </p:cNvSpPr>
          <p:nvPr>
            <p:ph idx="13"/>
          </p:nvPr>
        </p:nvSpPr>
        <p:spPr>
          <a:xfrm>
            <a:off x="7586122" y="1792506"/>
            <a:ext cx="2806108" cy="4608294"/>
          </a:xfrm>
        </p:spPr>
        <p:txBody>
          <a:bodyPr>
            <a:normAutofit/>
          </a:bodyPr>
          <a:lstStyle>
            <a:lvl1pPr marL="228600" indent="-228600">
              <a:buSzPct val="120000"/>
              <a:buFontTx/>
              <a:buBlip>
                <a:blip r:embed="rId3"/>
              </a:buBlip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85800" indent="-228600">
              <a:buSzPct val="120000"/>
              <a:buFontTx/>
              <a:buBlip>
                <a:blip r:embed="rId4"/>
              </a:buBlip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buSzPct val="120000"/>
              <a:buFontTx/>
              <a:buBlip>
                <a:blip r:embed="rId5"/>
              </a:buBlip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714500" indent="-342900">
              <a:buFont typeface="+mj-ea"/>
              <a:buAutoNum type="circleNumDbPlain"/>
              <a:defRPr sz="14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4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6040561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一张图片和内容">
    <p:bg>
      <p:bgPr>
        <a:blipFill dpi="0" rotWithShape="1">
          <a:blip r:embed="rId2"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/>
          <p:cNvSpPr>
            <a:spLocks noGrp="1"/>
          </p:cNvSpPr>
          <p:nvPr>
            <p:ph idx="17"/>
          </p:nvPr>
        </p:nvSpPr>
        <p:spPr>
          <a:xfrm>
            <a:off x="6096001" y="2046512"/>
            <a:ext cx="4978400" cy="3236687"/>
          </a:xfrm>
          <a:solidFill>
            <a:srgbClr val="3C3C3C"/>
          </a:solidFill>
          <a:ln w="63500">
            <a:noFill/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marL="228600" indent="-228600">
              <a:buSzPct val="120000"/>
              <a:buFontTx/>
              <a:buBlip>
                <a:blip r:embed="rId3"/>
              </a:buBlip>
              <a:defRPr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85800" indent="-228600">
              <a:buSzPct val="120000"/>
              <a:buFontTx/>
              <a:buBlip>
                <a:blip r:embed="rId4"/>
              </a:buBlip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buSzPct val="120000"/>
              <a:buFontTx/>
              <a:buBlip>
                <a:blip r:embed="rId5"/>
              </a:buBlip>
              <a:defRPr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714500" indent="-342900">
              <a:buFont typeface="+mj-ea"/>
              <a:buAutoNum type="circleNumDbPlain"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8" name="图片占位符 7"/>
          <p:cNvSpPr>
            <a:spLocks noGrp="1"/>
          </p:cNvSpPr>
          <p:nvPr>
            <p:ph type="pic" sz="quarter" idx="10" hasCustomPrompt="1"/>
          </p:nvPr>
        </p:nvSpPr>
        <p:spPr>
          <a:xfrm>
            <a:off x="1129553" y="2046512"/>
            <a:ext cx="4966447" cy="3236687"/>
          </a:xfrm>
          <a:solidFill>
            <a:schemeClr val="bg1"/>
          </a:solidFill>
          <a:ln w="31750">
            <a:noFill/>
            <a:miter lim="8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>
            <a:lvl1pPr algn="ctr">
              <a:defRPr sz="2000">
                <a:solidFill>
                  <a:srgbClr val="3C3C3C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单击添加图片</a:t>
            </a:r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1129553" y="377895"/>
            <a:ext cx="9944847" cy="792000"/>
          </a:xfrm>
        </p:spPr>
        <p:txBody>
          <a:bodyPr/>
          <a:lstStyle>
            <a:lvl1pPr algn="ctr">
              <a:defRPr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3393533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张图片和内容">
    <p:bg>
      <p:bgPr>
        <a:blipFill dpi="0" rotWithShape="1">
          <a:blip r:embed="rId2"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图片占位符 7"/>
          <p:cNvSpPr>
            <a:spLocks noGrp="1"/>
          </p:cNvSpPr>
          <p:nvPr>
            <p:ph type="pic" sz="quarter" idx="15" hasCustomPrompt="1"/>
          </p:nvPr>
        </p:nvSpPr>
        <p:spPr>
          <a:xfrm>
            <a:off x="1404602" y="1291771"/>
            <a:ext cx="4552947" cy="3168030"/>
          </a:xfrm>
          <a:solidFill>
            <a:schemeClr val="bg1"/>
          </a:solidFill>
          <a:ln w="31750">
            <a:noFill/>
            <a:miter lim="8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>
            <a:lvl1pPr algn="ctr">
              <a:defRPr sz="2000">
                <a:solidFill>
                  <a:srgbClr val="3C3C3C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单击添加图片</a:t>
            </a:r>
          </a:p>
        </p:txBody>
      </p:sp>
      <p:sp>
        <p:nvSpPr>
          <p:cNvPr id="13" name="图片占位符 7"/>
          <p:cNvSpPr>
            <a:spLocks noGrp="1"/>
          </p:cNvSpPr>
          <p:nvPr>
            <p:ph type="pic" sz="quarter" idx="16" hasCustomPrompt="1"/>
          </p:nvPr>
        </p:nvSpPr>
        <p:spPr>
          <a:xfrm>
            <a:off x="6229353" y="1291771"/>
            <a:ext cx="4552947" cy="3168030"/>
          </a:xfrm>
          <a:solidFill>
            <a:schemeClr val="bg1"/>
          </a:solidFill>
          <a:ln w="31750">
            <a:noFill/>
            <a:miter lim="8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>
            <a:lvl1pPr algn="ctr">
              <a:defRPr sz="2000">
                <a:solidFill>
                  <a:srgbClr val="3C3C3C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单击添加图片</a:t>
            </a:r>
          </a:p>
        </p:txBody>
      </p:sp>
      <p:sp>
        <p:nvSpPr>
          <p:cNvPr id="17" name="内容占位符 2"/>
          <p:cNvSpPr>
            <a:spLocks noGrp="1"/>
          </p:cNvSpPr>
          <p:nvPr>
            <p:ph idx="17"/>
          </p:nvPr>
        </p:nvSpPr>
        <p:spPr>
          <a:xfrm>
            <a:off x="1404602" y="4459802"/>
            <a:ext cx="4552947" cy="1883848"/>
          </a:xfrm>
          <a:solidFill>
            <a:srgbClr val="3C3C3C"/>
          </a:solidFill>
          <a:ln w="63500">
            <a:noFill/>
            <a:miter lim="8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marL="228600" indent="-228600">
              <a:buSzPct val="120000"/>
              <a:buFontTx/>
              <a:buBlip>
                <a:blip r:embed="rId3"/>
              </a:buBlip>
              <a:defRPr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85800" indent="-228600">
              <a:buSzPct val="120000"/>
              <a:buFontTx/>
              <a:buBlip>
                <a:blip r:embed="rId4"/>
              </a:buBlip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buSzPct val="120000"/>
              <a:buFontTx/>
              <a:buBlip>
                <a:blip r:embed="rId5"/>
              </a:buBlip>
              <a:defRPr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714500" indent="-342900">
              <a:buFont typeface="+mj-ea"/>
              <a:buAutoNum type="circleNumDbPlain"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22" name="内容占位符 2"/>
          <p:cNvSpPr>
            <a:spLocks noGrp="1"/>
          </p:cNvSpPr>
          <p:nvPr>
            <p:ph idx="18"/>
          </p:nvPr>
        </p:nvSpPr>
        <p:spPr>
          <a:xfrm>
            <a:off x="6229353" y="4459802"/>
            <a:ext cx="4552947" cy="1883848"/>
          </a:xfrm>
          <a:solidFill>
            <a:srgbClr val="3C3C3C"/>
          </a:solidFill>
          <a:ln w="63500">
            <a:noFill/>
            <a:miter lim="8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marL="228600" indent="-228600">
              <a:buSzPct val="120000"/>
              <a:buFontTx/>
              <a:buBlip>
                <a:blip r:embed="rId3"/>
              </a:buBlip>
              <a:defRPr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85800" indent="-228600">
              <a:buSzPct val="120000"/>
              <a:buFontTx/>
              <a:buBlip>
                <a:blip r:embed="rId4"/>
              </a:buBlip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buSzPct val="120000"/>
              <a:buFontTx/>
              <a:buBlip>
                <a:blip r:embed="rId5"/>
              </a:buBlip>
              <a:defRPr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714500" indent="-342900">
              <a:buFont typeface="+mj-ea"/>
              <a:buAutoNum type="circleNumDbPlain"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1404602" y="377895"/>
            <a:ext cx="9377698" cy="792000"/>
          </a:xfrm>
        </p:spPr>
        <p:txBody>
          <a:bodyPr/>
          <a:lstStyle>
            <a:lvl1pPr algn="ctr">
              <a:defRPr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4798281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三张图片和内容">
    <p:bg>
      <p:bgPr>
        <a:blipFill dpi="0" rotWithShape="1">
          <a:blip r:embed="rId2">
            <a:lum/>
          </a:blip>
          <a:srcRect/>
          <a:stretch>
            <a:fillRect l="-1000"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图片占位符 7"/>
          <p:cNvSpPr>
            <a:spLocks noGrp="1"/>
          </p:cNvSpPr>
          <p:nvPr>
            <p:ph type="pic" sz="quarter" idx="18" hasCustomPrompt="1"/>
          </p:nvPr>
        </p:nvSpPr>
        <p:spPr>
          <a:xfrm>
            <a:off x="1156953" y="1277258"/>
            <a:ext cx="3148348" cy="3145730"/>
          </a:xfrm>
          <a:solidFill>
            <a:schemeClr val="bg1"/>
          </a:solidFill>
          <a:ln w="31750">
            <a:noFill/>
            <a:miter lim="8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>
            <a:lvl1pPr algn="ctr">
              <a:defRPr sz="2000">
                <a:solidFill>
                  <a:srgbClr val="3C3C3C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单击添加图片</a:t>
            </a:r>
          </a:p>
        </p:txBody>
      </p:sp>
      <p:sp>
        <p:nvSpPr>
          <p:cNvPr id="14" name="图片占位符 7"/>
          <p:cNvSpPr>
            <a:spLocks noGrp="1"/>
          </p:cNvSpPr>
          <p:nvPr>
            <p:ph type="pic" sz="quarter" idx="19" hasCustomPrompt="1"/>
          </p:nvPr>
        </p:nvSpPr>
        <p:spPr>
          <a:xfrm>
            <a:off x="4505830" y="1277258"/>
            <a:ext cx="3148348" cy="3145730"/>
          </a:xfrm>
          <a:solidFill>
            <a:schemeClr val="bg1"/>
          </a:solidFill>
          <a:ln w="31750">
            <a:noFill/>
            <a:miter lim="8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>
            <a:lvl1pPr algn="ctr">
              <a:defRPr sz="2000">
                <a:solidFill>
                  <a:srgbClr val="3C3C3C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单击添加图片</a:t>
            </a:r>
          </a:p>
        </p:txBody>
      </p:sp>
      <p:sp>
        <p:nvSpPr>
          <p:cNvPr id="17" name="图片占位符 7"/>
          <p:cNvSpPr>
            <a:spLocks noGrp="1"/>
          </p:cNvSpPr>
          <p:nvPr>
            <p:ph type="pic" sz="quarter" idx="20" hasCustomPrompt="1"/>
          </p:nvPr>
        </p:nvSpPr>
        <p:spPr>
          <a:xfrm>
            <a:off x="7854707" y="1277257"/>
            <a:ext cx="3148348" cy="3145730"/>
          </a:xfrm>
          <a:solidFill>
            <a:schemeClr val="bg1"/>
          </a:solidFill>
          <a:ln w="31750">
            <a:noFill/>
            <a:miter lim="8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>
            <a:lvl1pPr algn="ctr">
              <a:defRPr sz="2000">
                <a:solidFill>
                  <a:srgbClr val="3C3C3C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单击添加图片</a:t>
            </a:r>
          </a:p>
        </p:txBody>
      </p:sp>
      <p:sp>
        <p:nvSpPr>
          <p:cNvPr id="23" name="内容占位符 2"/>
          <p:cNvSpPr>
            <a:spLocks noGrp="1"/>
          </p:cNvSpPr>
          <p:nvPr>
            <p:ph idx="17"/>
          </p:nvPr>
        </p:nvSpPr>
        <p:spPr>
          <a:xfrm>
            <a:off x="1124187" y="4441387"/>
            <a:ext cx="3217625" cy="1883848"/>
          </a:xfrm>
          <a:solidFill>
            <a:srgbClr val="3C3C3C"/>
          </a:solidFill>
          <a:ln w="63500">
            <a:noFill/>
            <a:miter lim="8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marL="228600" indent="-228600">
              <a:buSzPct val="120000"/>
              <a:buFontTx/>
              <a:buBlip>
                <a:blip r:embed="rId3"/>
              </a:buBlip>
              <a:defRPr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85800" indent="-228600">
              <a:buSzPct val="120000"/>
              <a:buFontTx/>
              <a:buBlip>
                <a:blip r:embed="rId4"/>
              </a:buBlip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buSzPct val="120000"/>
              <a:buFontTx/>
              <a:buBlip>
                <a:blip r:embed="rId5"/>
              </a:buBlip>
              <a:defRPr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714500" indent="-342900">
              <a:buFont typeface="+mj-ea"/>
              <a:buAutoNum type="circleNumDbPlain"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24" name="内容占位符 2"/>
          <p:cNvSpPr>
            <a:spLocks noGrp="1"/>
          </p:cNvSpPr>
          <p:nvPr>
            <p:ph idx="21"/>
          </p:nvPr>
        </p:nvSpPr>
        <p:spPr>
          <a:xfrm>
            <a:off x="4467226" y="4441387"/>
            <a:ext cx="3219392" cy="1883848"/>
          </a:xfrm>
          <a:solidFill>
            <a:srgbClr val="3C3C3C"/>
          </a:solidFill>
          <a:ln w="63500">
            <a:noFill/>
            <a:miter lim="8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marL="228600" indent="-228600">
              <a:buSzPct val="120000"/>
              <a:buFontTx/>
              <a:buBlip>
                <a:blip r:embed="rId3"/>
              </a:buBlip>
              <a:defRPr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85800" indent="-228600">
              <a:buSzPct val="120000"/>
              <a:buFontTx/>
              <a:buBlip>
                <a:blip r:embed="rId4"/>
              </a:buBlip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buSzPct val="120000"/>
              <a:buFontTx/>
              <a:buBlip>
                <a:blip r:embed="rId5"/>
              </a:buBlip>
              <a:defRPr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714500" indent="-342900">
              <a:buFont typeface="+mj-ea"/>
              <a:buAutoNum type="circleNumDbPlain"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25" name="内容占位符 2"/>
          <p:cNvSpPr>
            <a:spLocks noGrp="1"/>
          </p:cNvSpPr>
          <p:nvPr>
            <p:ph idx="22"/>
          </p:nvPr>
        </p:nvSpPr>
        <p:spPr>
          <a:xfrm>
            <a:off x="7812033" y="4441387"/>
            <a:ext cx="3223566" cy="1883848"/>
          </a:xfrm>
          <a:solidFill>
            <a:srgbClr val="3C3C3C"/>
          </a:solidFill>
          <a:ln w="63500">
            <a:noFill/>
            <a:miter lim="8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marL="228600" indent="-228600">
              <a:buSzPct val="120000"/>
              <a:buFontTx/>
              <a:buBlip>
                <a:blip r:embed="rId3"/>
              </a:buBlip>
              <a:defRPr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85800" indent="-228600">
              <a:buSzPct val="120000"/>
              <a:buFontTx/>
              <a:buBlip>
                <a:blip r:embed="rId4"/>
              </a:buBlip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buSzPct val="120000"/>
              <a:buFontTx/>
              <a:buBlip>
                <a:blip r:embed="rId5"/>
              </a:buBlip>
              <a:defRPr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714500" indent="-342900">
              <a:buFont typeface="+mj-ea"/>
              <a:buAutoNum type="circleNumDbPlain"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1156953" y="377895"/>
            <a:ext cx="9846102" cy="792000"/>
          </a:xfrm>
        </p:spPr>
        <p:txBody>
          <a:bodyPr/>
          <a:lstStyle>
            <a:lvl1pPr algn="ctr">
              <a:defRPr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2946129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1558A7-513C-47BE-9B6D-29FE45CBE407}" type="datetimeFigureOut">
              <a:rPr lang="zh-CN" altLang="en-US" smtClean="0"/>
              <a:t>2017/5/26 Friday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FE8B8F-0AD3-4B91-89A9-EA0C1FE924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94951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60" r:id="rId6"/>
    <p:sldLayoutId id="2147483662" r:id="rId7"/>
    <p:sldLayoutId id="2147483663" r:id="rId8"/>
    <p:sldLayoutId id="2147483664" r:id="rId9"/>
    <p:sldLayoutId id="2147483661" r:id="rId10"/>
    <p:sldLayoutId id="214748366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644342" y="2699657"/>
            <a:ext cx="6491736" cy="1147536"/>
          </a:xfrm>
        </p:spPr>
        <p:txBody>
          <a:bodyPr/>
          <a:lstStyle/>
          <a:p>
            <a:r>
              <a:rPr lang="en-US" altLang="zh-CN" dirty="0"/>
              <a:t>AMOBH</a:t>
            </a:r>
            <a:r>
              <a:rPr lang="zh-CN" altLang="en-US" dirty="0"/>
              <a:t>工具箱演示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5644342" y="3925424"/>
            <a:ext cx="3066892" cy="508000"/>
          </a:xfrm>
        </p:spPr>
        <p:txBody>
          <a:bodyPr/>
          <a:lstStyle/>
          <a:p>
            <a:r>
              <a:rPr lang="zh-CN" altLang="en-US" dirty="0"/>
              <a:t>多目标优化工具箱</a:t>
            </a:r>
          </a:p>
        </p:txBody>
      </p:sp>
      <p:pic>
        <p:nvPicPr>
          <p:cNvPr id="5" name="Picture 2" descr="https://timgsa.baidu.com/timg?image&amp;quality=80&amp;size=b9999_10000&amp;sec=1490254107546&amp;di=84c2a42afd2ffda28d9db16727edd191&amp;imgtype=0&amp;src=http%3A%2F%2Fimg.25pp.com%2Fuploadfile%2Fsoft%2Fimages%2F2014%2F0920%2F20140920115428126.jpg">
            <a:extLst>
              <a:ext uri="{FF2B5EF4-FFF2-40B4-BE49-F238E27FC236}">
                <a16:creationId xmlns:a16="http://schemas.microsoft.com/office/drawing/2014/main" id="{2877662F-4172-4CA4-B149-7A0B733F32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830744" y="2619826"/>
            <a:ext cx="1813598" cy="1813598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71C2073-4A5A-4C7A-958B-0F40F1B90A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9299" y="4007959"/>
            <a:ext cx="2621507" cy="3429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09F7442E-6A72-45D8-A36E-9D088B02B63A}"/>
              </a:ext>
            </a:extLst>
          </p:cNvPr>
          <p:cNvSpPr txBox="1"/>
          <p:nvPr/>
        </p:nvSpPr>
        <p:spPr>
          <a:xfrm>
            <a:off x="180110" y="6400799"/>
            <a:ext cx="2568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Produced by 3A Team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285186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>
            <a:extLst>
              <a:ext uri="{FF2B5EF4-FFF2-40B4-BE49-F238E27FC236}">
                <a16:creationId xmlns:a16="http://schemas.microsoft.com/office/drawing/2014/main" id="{8F1043D1-E8A8-4835-9137-6E3CB21446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5032" y="377895"/>
            <a:ext cx="8607198" cy="792000"/>
          </a:xfrm>
        </p:spPr>
        <p:txBody>
          <a:bodyPr/>
          <a:lstStyle/>
          <a:p>
            <a:r>
              <a:rPr lang="en-US" altLang="zh-CN" dirty="0"/>
              <a:t>AMOBH</a:t>
            </a:r>
            <a:r>
              <a:rPr lang="zh-CN" altLang="en-US" dirty="0"/>
              <a:t>工具箱演示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B5B8B32A-9A97-4D54-A4E9-EE17589FC3E5}"/>
              </a:ext>
            </a:extLst>
          </p:cNvPr>
          <p:cNvSpPr txBox="1">
            <a:spLocks/>
          </p:cNvSpPr>
          <p:nvPr/>
        </p:nvSpPr>
        <p:spPr>
          <a:xfrm>
            <a:off x="1785032" y="1582057"/>
            <a:ext cx="8632143" cy="481874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软硬件配置需求。</a:t>
            </a:r>
          </a:p>
          <a:p>
            <a:r>
              <a:rPr lang="zh-CN" altLang="en-US" dirty="0"/>
              <a:t>关于</a:t>
            </a:r>
            <a:r>
              <a:rPr lang="en-US" altLang="zh-CN" dirty="0"/>
              <a:t>GUI</a:t>
            </a:r>
            <a:r>
              <a:rPr lang="zh-CN" altLang="en-US" dirty="0"/>
              <a:t>界面的使用。</a:t>
            </a:r>
          </a:p>
          <a:p>
            <a:r>
              <a:rPr lang="zh-CN" altLang="en-US" dirty="0"/>
              <a:t>在自己</a:t>
            </a:r>
            <a:r>
              <a:rPr lang="en-US" altLang="zh-CN" dirty="0"/>
              <a:t>MATLAB</a:t>
            </a:r>
            <a:r>
              <a:rPr lang="zh-CN" altLang="en-US" dirty="0"/>
              <a:t>程序中调用本工具箱。</a:t>
            </a:r>
          </a:p>
          <a:p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E71F23F-A7E4-4264-A200-36C874B4DCED}"/>
              </a:ext>
            </a:extLst>
          </p:cNvPr>
          <p:cNvSpPr txBox="1"/>
          <p:nvPr/>
        </p:nvSpPr>
        <p:spPr>
          <a:xfrm>
            <a:off x="180110" y="6400799"/>
            <a:ext cx="2568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Produced by 3A Team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00968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ED1C24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2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ED1C24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2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ED1C24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0"/>
          </p:nvPr>
        </p:nvSpPr>
        <p:spPr>
          <a:xfrm>
            <a:off x="822961" y="2172263"/>
            <a:ext cx="3566160" cy="454561"/>
          </a:xfrm>
        </p:spPr>
        <p:txBody>
          <a:bodyPr>
            <a:normAutofit fontScale="92500" lnSpcReduction="20000"/>
          </a:bodyPr>
          <a:lstStyle/>
          <a:p>
            <a:r>
              <a:rPr lang="zh-CN" altLang="en-US" sz="3000" b="1" dirty="0"/>
              <a:t>软硬件</a:t>
            </a:r>
            <a:r>
              <a:rPr lang="zh-CN" altLang="en-US" sz="3200" b="1" dirty="0"/>
              <a:t>配置需求：</a:t>
            </a:r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FD0FF73-BFA9-4EBD-A5C0-3AB03F6F2516}"/>
              </a:ext>
            </a:extLst>
          </p:cNvPr>
          <p:cNvSpPr txBox="1"/>
          <p:nvPr/>
        </p:nvSpPr>
        <p:spPr>
          <a:xfrm>
            <a:off x="1080655" y="2743201"/>
            <a:ext cx="4729942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000" b="1" dirty="0">
                <a:latin typeface="Agency FB" panose="020B0503020202020204" pitchFamily="34" charset="0"/>
              </a:rPr>
              <a:t>推荐配置：</a:t>
            </a:r>
          </a:p>
          <a:p>
            <a:pPr lvl="0"/>
            <a:r>
              <a:rPr lang="en-US" altLang="zh-CN" sz="2000" b="1" dirty="0">
                <a:latin typeface="Agency FB" panose="020B0503020202020204" pitchFamily="34" charset="0"/>
              </a:rPr>
              <a:t>CPU</a:t>
            </a:r>
            <a:r>
              <a:rPr lang="zh-CN" altLang="zh-CN" sz="2000" b="1" dirty="0">
                <a:latin typeface="Agency FB" panose="020B0503020202020204" pitchFamily="34" charset="0"/>
              </a:rPr>
              <a:t>：</a:t>
            </a:r>
            <a:r>
              <a:rPr lang="zh-CN" altLang="en-US" sz="2000" b="1" dirty="0">
                <a:latin typeface="Agency FB" panose="020B0503020202020204" pitchFamily="34" charset="0"/>
              </a:rPr>
              <a:t>推荐</a:t>
            </a:r>
            <a:r>
              <a:rPr lang="en-US" altLang="zh-CN" sz="2000" b="1" dirty="0">
                <a:latin typeface="Agency FB" panose="020B0503020202020204" pitchFamily="34" charset="0"/>
              </a:rPr>
              <a:t>intel core i3</a:t>
            </a:r>
            <a:r>
              <a:rPr lang="zh-CN" altLang="zh-CN" sz="2000" b="1" dirty="0">
                <a:latin typeface="Agency FB" panose="020B0503020202020204" pitchFamily="34" charset="0"/>
              </a:rPr>
              <a:t>及以上。</a:t>
            </a:r>
          </a:p>
          <a:p>
            <a:pPr lvl="0"/>
            <a:r>
              <a:rPr lang="zh-CN" altLang="zh-CN" sz="2000" b="1" dirty="0">
                <a:latin typeface="Agency FB" panose="020B0503020202020204" pitchFamily="34" charset="0"/>
              </a:rPr>
              <a:t>操作系统：</a:t>
            </a:r>
            <a:r>
              <a:rPr lang="zh-CN" altLang="en-US" sz="2000" b="1" dirty="0">
                <a:latin typeface="Agency FB" panose="020B0503020202020204" pitchFamily="34" charset="0"/>
              </a:rPr>
              <a:t>推荐</a:t>
            </a:r>
            <a:r>
              <a:rPr lang="en-US" altLang="zh-CN" sz="2000" b="1" dirty="0" err="1">
                <a:latin typeface="Agency FB" panose="020B0503020202020204" pitchFamily="34" charset="0"/>
              </a:rPr>
              <a:t>Windos</a:t>
            </a:r>
            <a:r>
              <a:rPr lang="en-US" altLang="zh-CN" sz="2000" b="1" dirty="0">
                <a:latin typeface="Agency FB" panose="020B0503020202020204" pitchFamily="34" charset="0"/>
              </a:rPr>
              <a:t> 8/8.1/10</a:t>
            </a:r>
            <a:r>
              <a:rPr lang="zh-CN" altLang="zh-CN" sz="2000" b="1" dirty="0">
                <a:latin typeface="Agency FB" panose="020B0503020202020204" pitchFamily="34" charset="0"/>
              </a:rPr>
              <a:t>。</a:t>
            </a:r>
          </a:p>
          <a:p>
            <a:pPr lvl="0"/>
            <a:r>
              <a:rPr lang="zh-CN" altLang="zh-CN" sz="2000" b="1" dirty="0">
                <a:latin typeface="Agency FB" panose="020B0503020202020204" pitchFamily="34" charset="0"/>
              </a:rPr>
              <a:t>软件要求：</a:t>
            </a:r>
            <a:r>
              <a:rPr lang="zh-CN" altLang="en-US" sz="2000" b="1" dirty="0">
                <a:latin typeface="Agency FB" panose="020B0503020202020204" pitchFamily="34" charset="0"/>
              </a:rPr>
              <a:t>推荐</a:t>
            </a:r>
            <a:r>
              <a:rPr lang="en-US" altLang="zh-CN" sz="2000" b="1" dirty="0">
                <a:latin typeface="Agency FB" panose="020B0503020202020204" pitchFamily="34" charset="0"/>
              </a:rPr>
              <a:t> MATLAB R2015b</a:t>
            </a:r>
            <a:r>
              <a:rPr lang="zh-CN" altLang="zh-CN" sz="2000" b="1" dirty="0">
                <a:latin typeface="Agency FB" panose="020B0503020202020204" pitchFamily="34" charset="0"/>
              </a:rPr>
              <a:t>及以上。</a:t>
            </a:r>
          </a:p>
          <a:p>
            <a:pPr lvl="0"/>
            <a:r>
              <a:rPr lang="zh-CN" altLang="zh-CN" sz="2000" b="1" dirty="0">
                <a:latin typeface="Agency FB" panose="020B0503020202020204" pitchFamily="34" charset="0"/>
              </a:rPr>
              <a:t>内存：</a:t>
            </a:r>
            <a:r>
              <a:rPr lang="zh-CN" altLang="en-US" sz="2000" b="1" dirty="0">
                <a:latin typeface="Agency FB" panose="020B0503020202020204" pitchFamily="34" charset="0"/>
              </a:rPr>
              <a:t>推荐</a:t>
            </a:r>
            <a:r>
              <a:rPr lang="en-US" altLang="zh-CN" sz="2000" b="1" dirty="0">
                <a:latin typeface="Agency FB" panose="020B0503020202020204" pitchFamily="34" charset="0"/>
              </a:rPr>
              <a:t>4G</a:t>
            </a:r>
            <a:r>
              <a:rPr lang="zh-CN" altLang="zh-CN" sz="2000" b="1" dirty="0">
                <a:latin typeface="Agency FB" panose="020B0503020202020204" pitchFamily="34" charset="0"/>
              </a:rPr>
              <a:t>以上。</a:t>
            </a:r>
          </a:p>
          <a:p>
            <a:pPr lvl="0"/>
            <a:r>
              <a:rPr lang="zh-CN" altLang="zh-CN" sz="2000" b="1" dirty="0">
                <a:latin typeface="Agency FB" panose="020B0503020202020204" pitchFamily="34" charset="0"/>
              </a:rPr>
              <a:t>硬盘：</a:t>
            </a:r>
            <a:r>
              <a:rPr lang="en-US" altLang="zh-CN" sz="2000" b="1" dirty="0">
                <a:latin typeface="Agency FB" panose="020B0503020202020204" pitchFamily="34" charset="0"/>
              </a:rPr>
              <a:t>30M</a:t>
            </a:r>
            <a:r>
              <a:rPr lang="zh-CN" altLang="zh-CN" sz="2000" b="1" dirty="0">
                <a:latin typeface="Agency FB" panose="020B0503020202020204" pitchFamily="34" charset="0"/>
              </a:rPr>
              <a:t>以上的自由空间。</a:t>
            </a:r>
          </a:p>
          <a:p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F1B8855-DF57-441B-ADBF-34FB0FF6E3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2191" y="974800"/>
            <a:ext cx="2339543" cy="191278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Picture 2" descr="https://timgsa.baidu.com/timg?image&amp;quality=80&amp;size=b9999_10000&amp;sec=1490254107546&amp;di=84c2a42afd2ffda28d9db16727edd191&amp;imgtype=0&amp;src=http%3A%2F%2Fimg.25pp.com%2Fuploadfile%2Fsoft%2Fimages%2F2014%2F0920%2F20140920115428126.jpg">
            <a:extLst>
              <a:ext uri="{FF2B5EF4-FFF2-40B4-BE49-F238E27FC236}">
                <a16:creationId xmlns:a16="http://schemas.microsoft.com/office/drawing/2014/main" id="{0B87C182-0405-4B8C-B852-094E189151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243122" y="3358342"/>
            <a:ext cx="2270005" cy="227000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9" name="十字形 8">
            <a:extLst>
              <a:ext uri="{FF2B5EF4-FFF2-40B4-BE49-F238E27FC236}">
                <a16:creationId xmlns:a16="http://schemas.microsoft.com/office/drawing/2014/main" id="{FB1AC878-56DC-4067-B976-142CF8F9FEAA}"/>
              </a:ext>
            </a:extLst>
          </p:cNvPr>
          <p:cNvSpPr/>
          <p:nvPr/>
        </p:nvSpPr>
        <p:spPr>
          <a:xfrm>
            <a:off x="8686800" y="2887586"/>
            <a:ext cx="382386" cy="371002"/>
          </a:xfrm>
          <a:prstGeom prst="plus">
            <a:avLst>
              <a:gd name="adj" fmla="val 40684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B957F243-A804-4657-8811-E2023A0374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0398" y="1455952"/>
            <a:ext cx="2621507" cy="3429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89C27952-DD3E-4C0E-B5F2-2FA5F03C780E}"/>
              </a:ext>
            </a:extLst>
          </p:cNvPr>
          <p:cNvSpPr txBox="1"/>
          <p:nvPr/>
        </p:nvSpPr>
        <p:spPr>
          <a:xfrm>
            <a:off x="180110" y="6400799"/>
            <a:ext cx="2568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Produced by 3A Team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74269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ED1C24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2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ED1C24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2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ED1C24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2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ED1C24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2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ED1C24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01BBEEF5-5F3D-4049-9BA7-7D00261BE3EB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241070" y="900417"/>
            <a:ext cx="3566160" cy="454561"/>
          </a:xfrm>
        </p:spPr>
        <p:txBody>
          <a:bodyPr>
            <a:normAutofit fontScale="92500" lnSpcReduction="10000"/>
          </a:bodyPr>
          <a:lstStyle/>
          <a:p>
            <a:r>
              <a:rPr lang="en-US" altLang="zh-CN" sz="3000" b="1" dirty="0"/>
              <a:t>GUI</a:t>
            </a:r>
            <a:r>
              <a:rPr lang="zh-CN" altLang="en-US" sz="3000" b="1" dirty="0"/>
              <a:t>界面演示：</a:t>
            </a:r>
            <a:endParaRPr lang="zh-CN" altLang="en-US" sz="3200" b="1" dirty="0"/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5DD0148-F371-412C-AA56-E3A9AC9B26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507" y="184106"/>
            <a:ext cx="2621507" cy="3429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69629C4-E8CD-43F2-A647-BA841A703C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7230" y="1127697"/>
            <a:ext cx="7504018" cy="518402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C0BFDDD2-0D2F-43A8-9CB5-41140046725F}"/>
              </a:ext>
            </a:extLst>
          </p:cNvPr>
          <p:cNvSpPr txBox="1"/>
          <p:nvPr/>
        </p:nvSpPr>
        <p:spPr>
          <a:xfrm>
            <a:off x="180110" y="6400799"/>
            <a:ext cx="2568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Produced by 3A Team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51962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91878CE9-53ED-460D-B07F-42CB18B538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627" y="1856096"/>
            <a:ext cx="8424757" cy="278605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83517FA8-FCC0-4101-AA10-853055CC950A}"/>
              </a:ext>
            </a:extLst>
          </p:cNvPr>
          <p:cNvSpPr txBox="1"/>
          <p:nvPr/>
        </p:nvSpPr>
        <p:spPr>
          <a:xfrm>
            <a:off x="779627" y="1486764"/>
            <a:ext cx="6432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测试样本</a:t>
            </a:r>
            <a:r>
              <a:rPr lang="en-US" altLang="zh-CN" b="1" dirty="0"/>
              <a:t>1</a:t>
            </a:r>
            <a:r>
              <a:rPr lang="zh-CN" altLang="en-US" b="1" dirty="0"/>
              <a:t>：</a:t>
            </a:r>
            <a:r>
              <a:rPr lang="en-US" altLang="zh-CN" b="1" dirty="0"/>
              <a:t>DLTZ4</a:t>
            </a:r>
            <a:r>
              <a:rPr lang="zh-CN" altLang="en-US" b="1" dirty="0"/>
              <a:t>，决策变量总共</a:t>
            </a:r>
            <a:r>
              <a:rPr lang="en-US" altLang="zh-CN" b="1" dirty="0"/>
              <a:t>10</a:t>
            </a:r>
            <a:r>
              <a:rPr lang="zh-CN" altLang="en-US" b="1" dirty="0"/>
              <a:t>个，范围区间全为</a:t>
            </a:r>
            <a:r>
              <a:rPr lang="en-US" altLang="zh-CN" b="1" dirty="0"/>
              <a:t>[0,1]</a:t>
            </a:r>
            <a:r>
              <a:rPr lang="zh-CN" altLang="en-US" b="1" dirty="0"/>
              <a:t>。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D624D44-2516-438D-87B2-19165BA9D71F}"/>
              </a:ext>
            </a:extLst>
          </p:cNvPr>
          <p:cNvSpPr txBox="1"/>
          <p:nvPr/>
        </p:nvSpPr>
        <p:spPr>
          <a:xfrm>
            <a:off x="180110" y="6400799"/>
            <a:ext cx="2568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Produced by 3A Team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347200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2EB76E04-D4A6-44AB-B839-25D916358055}"/>
              </a:ext>
            </a:extLst>
          </p:cNvPr>
          <p:cNvSpPr txBox="1"/>
          <p:nvPr/>
        </p:nvSpPr>
        <p:spPr>
          <a:xfrm>
            <a:off x="1582903" y="1840004"/>
            <a:ext cx="809836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Agency FB" panose="020B0503020202020204" pitchFamily="34" charset="0"/>
              </a:rPr>
              <a:t>function f = DLTZ7(x)</a:t>
            </a:r>
          </a:p>
          <a:p>
            <a:r>
              <a:rPr lang="zh-CN" altLang="en-US" b="1" dirty="0">
                <a:latin typeface="Agency FB" panose="020B0503020202020204" pitchFamily="34" charset="0"/>
              </a:rPr>
              <a:t> </a:t>
            </a:r>
          </a:p>
          <a:p>
            <a:r>
              <a:rPr lang="da-DK" altLang="zh-CN" b="1" dirty="0">
                <a:latin typeface="Agency FB" panose="020B0503020202020204" pitchFamily="34" charset="0"/>
              </a:rPr>
              <a:t>g = 1 + 9/20*sum(x(1:end));</a:t>
            </a:r>
          </a:p>
          <a:p>
            <a:r>
              <a:rPr lang="en-US" altLang="zh-CN" b="1" dirty="0">
                <a:latin typeface="Agency FB" panose="020B0503020202020204" pitchFamily="34" charset="0"/>
              </a:rPr>
              <a:t>fun1 = x(1);</a:t>
            </a:r>
          </a:p>
          <a:p>
            <a:r>
              <a:rPr lang="en-US" altLang="zh-CN" b="1" dirty="0">
                <a:latin typeface="Agency FB" panose="020B0503020202020204" pitchFamily="34" charset="0"/>
              </a:rPr>
              <a:t>fun2 = x(2);</a:t>
            </a:r>
          </a:p>
          <a:p>
            <a:r>
              <a:rPr lang="da-DK" altLang="zh-CN" b="1" dirty="0">
                <a:latin typeface="Agency FB" panose="020B0503020202020204" pitchFamily="34" charset="0"/>
              </a:rPr>
              <a:t>fun3 = (1+g)*(3 - (fun1/(1+g))*(1+sin(3*pi*fun1)) - (fun2/(1+g))*(1+sin(3*pi*fun2)));</a:t>
            </a:r>
          </a:p>
          <a:p>
            <a:r>
              <a:rPr lang="zh-CN" altLang="en-US" b="1" dirty="0">
                <a:latin typeface="Agency FB" panose="020B0503020202020204" pitchFamily="34" charset="0"/>
              </a:rPr>
              <a:t> </a:t>
            </a:r>
          </a:p>
          <a:p>
            <a:r>
              <a:rPr lang="en-US" altLang="zh-CN" b="1" dirty="0">
                <a:latin typeface="Agency FB" panose="020B0503020202020204" pitchFamily="34" charset="0"/>
              </a:rPr>
              <a:t>f= [fun1,fun2,fun3];</a:t>
            </a:r>
          </a:p>
          <a:p>
            <a:r>
              <a:rPr lang="zh-CN" altLang="en-US" b="1" dirty="0">
                <a:latin typeface="Agency FB" panose="020B0503020202020204" pitchFamily="34" charset="0"/>
              </a:rPr>
              <a:t> </a:t>
            </a:r>
          </a:p>
          <a:p>
            <a:r>
              <a:rPr lang="en-US" altLang="zh-CN" b="1" dirty="0">
                <a:latin typeface="Agency FB" panose="020B0503020202020204" pitchFamily="34" charset="0"/>
              </a:rPr>
              <a:t>end</a:t>
            </a:r>
          </a:p>
          <a:p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90FB57D-12E3-49C9-AE8C-38D9D6A0D796}"/>
              </a:ext>
            </a:extLst>
          </p:cNvPr>
          <p:cNvSpPr txBox="1"/>
          <p:nvPr/>
        </p:nvSpPr>
        <p:spPr>
          <a:xfrm>
            <a:off x="1582903" y="1278946"/>
            <a:ext cx="6432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测试样本</a:t>
            </a:r>
            <a:r>
              <a:rPr lang="en-US" altLang="zh-CN" b="1" dirty="0"/>
              <a:t>2</a:t>
            </a:r>
            <a:r>
              <a:rPr lang="zh-CN" altLang="en-US" b="1" dirty="0"/>
              <a:t>：</a:t>
            </a:r>
            <a:r>
              <a:rPr lang="en-US" altLang="zh-CN" b="1" dirty="0"/>
              <a:t>DLTZ7</a:t>
            </a:r>
            <a:r>
              <a:rPr lang="zh-CN" altLang="en-US" b="1" dirty="0"/>
              <a:t>，决策变量总共</a:t>
            </a:r>
            <a:r>
              <a:rPr lang="en-US" altLang="zh-CN" b="1" dirty="0"/>
              <a:t>20</a:t>
            </a:r>
            <a:r>
              <a:rPr lang="zh-CN" altLang="en-US" b="1" dirty="0"/>
              <a:t>个，范围区间全为</a:t>
            </a:r>
            <a:r>
              <a:rPr lang="en-US" altLang="zh-CN" b="1" dirty="0"/>
              <a:t>[0,1]</a:t>
            </a:r>
            <a:r>
              <a:rPr lang="zh-CN" altLang="en-US" b="1" dirty="0"/>
              <a:t>。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9103E7D-54BA-4057-95BC-CDF331E2076E}"/>
              </a:ext>
            </a:extLst>
          </p:cNvPr>
          <p:cNvSpPr txBox="1"/>
          <p:nvPr/>
        </p:nvSpPr>
        <p:spPr>
          <a:xfrm>
            <a:off x="180110" y="6400799"/>
            <a:ext cx="2568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Produced by 3A Team</a:t>
            </a:r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DABF8AA-11EE-4A85-8748-BE20E83CFEED}"/>
              </a:ext>
            </a:extLst>
          </p:cNvPr>
          <p:cNvSpPr txBox="1"/>
          <p:nvPr/>
        </p:nvSpPr>
        <p:spPr>
          <a:xfrm>
            <a:off x="1582902" y="4979325"/>
            <a:ext cx="61396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Agency FB" panose="020B0503020202020204" pitchFamily="34" charset="0"/>
              </a:rPr>
              <a:t>注：这里的</a:t>
            </a:r>
            <a:r>
              <a:rPr lang="en-US" altLang="zh-CN" b="1" dirty="0">
                <a:latin typeface="Agency FB" panose="020B0503020202020204" pitchFamily="34" charset="0"/>
              </a:rPr>
              <a:t>DLTZ7</a:t>
            </a:r>
            <a:r>
              <a:rPr lang="zh-CN" altLang="en-US" b="1" dirty="0">
                <a:latin typeface="Agency FB" panose="020B0503020202020204" pitchFamily="34" charset="0"/>
              </a:rPr>
              <a:t>其实正确的名称是</a:t>
            </a:r>
            <a:r>
              <a:rPr lang="en-US" altLang="zh-CN" b="1" dirty="0">
                <a:latin typeface="Agency FB" panose="020B0503020202020204" pitchFamily="34" charset="0"/>
              </a:rPr>
              <a:t>DLTZ6</a:t>
            </a:r>
            <a:r>
              <a:rPr lang="zh-CN" altLang="en-US" b="1" dirty="0">
                <a:latin typeface="Agency FB" panose="020B0503020202020204" pitchFamily="34" charset="0"/>
              </a:rPr>
              <a:t>函数，这里有笔误。</a:t>
            </a:r>
          </a:p>
        </p:txBody>
      </p:sp>
    </p:spTree>
    <p:extLst>
      <p:ext uri="{BB962C8B-B14F-4D97-AF65-F5344CB8AC3E}">
        <p14:creationId xmlns:p14="http://schemas.microsoft.com/office/powerpoint/2010/main" val="9743633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>
            <a:extLst>
              <a:ext uri="{FF2B5EF4-FFF2-40B4-BE49-F238E27FC236}">
                <a16:creationId xmlns:a16="http://schemas.microsoft.com/office/drawing/2014/main" id="{C1B6E961-9FC9-43DA-9623-0304AE5539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507" y="184106"/>
            <a:ext cx="2621507" cy="3429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1F3ADC3E-4075-4DB0-B8C2-779EEA1494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507" y="527036"/>
            <a:ext cx="6474513" cy="75597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2283B71D-607C-4FEC-85D1-3B1A8CBFB80F}"/>
              </a:ext>
            </a:extLst>
          </p:cNvPr>
          <p:cNvSpPr txBox="1"/>
          <p:nvPr/>
        </p:nvSpPr>
        <p:spPr>
          <a:xfrm>
            <a:off x="180110" y="6400799"/>
            <a:ext cx="2568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Produced by 3A Team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C4BAC73-EFAE-4FDC-87BE-DEEF803923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9260" y="1283006"/>
            <a:ext cx="8319597" cy="4880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2340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id="{573E05A7-7EDF-49D0-9F90-72DB0B0BFD23}"/>
              </a:ext>
            </a:extLst>
          </p:cNvPr>
          <p:cNvSpPr txBox="1"/>
          <p:nvPr/>
        </p:nvSpPr>
        <p:spPr>
          <a:xfrm>
            <a:off x="2726573" y="2718260"/>
            <a:ext cx="67499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dirty="0">
                <a:latin typeface="Agency FB" panose="020B0503020202020204" pitchFamily="34" charset="0"/>
              </a:rPr>
              <a:t>Thank you for watching.</a:t>
            </a:r>
            <a:endParaRPr lang="zh-CN" altLang="en-US" sz="4800" dirty="0">
              <a:latin typeface="Agency FB" panose="020B0503020202020204" pitchFamily="34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D2801E9-FF51-44C2-9346-BF63BB3F002A}"/>
              </a:ext>
            </a:extLst>
          </p:cNvPr>
          <p:cNvSpPr txBox="1"/>
          <p:nvPr/>
        </p:nvSpPr>
        <p:spPr>
          <a:xfrm>
            <a:off x="9044248" y="5411585"/>
            <a:ext cx="2568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Produced by 3A Team</a:t>
            </a:r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2AEFEC34-9555-473A-B47F-6187CD79D1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5819" y="684467"/>
            <a:ext cx="2621507" cy="3429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184074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theme/theme1.xml><?xml version="1.0" encoding="utf-8"?>
<a:theme xmlns:a="http://schemas.openxmlformats.org/drawingml/2006/main" name="Office 主题">
  <a:themeElements>
    <a:clrScheme name="science students">
      <a:dk1>
        <a:sysClr val="windowText" lastClr="000000"/>
      </a:dk1>
      <a:lt1>
        <a:sysClr val="window" lastClr="FFFFFF"/>
      </a:lt1>
      <a:dk2>
        <a:srgbClr val="44546A"/>
      </a:dk2>
      <a:lt2>
        <a:srgbClr val="FADC2B"/>
      </a:lt2>
      <a:accent1>
        <a:srgbClr val="ED1C24"/>
      </a:accent1>
      <a:accent2>
        <a:srgbClr val="3C3C3C"/>
      </a:accent2>
      <a:accent3>
        <a:srgbClr val="646464"/>
      </a:accent3>
      <a:accent4>
        <a:srgbClr val="8C8C8C"/>
      </a:accent4>
      <a:accent5>
        <a:srgbClr val="B4B4B4"/>
      </a:accent5>
      <a:accent6>
        <a:srgbClr val="9B9B9B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演示文稿4" id="{F4BBA5F8-80E5-4ECE-A367-8DF178A46D87}" vid="{1DF69768-D4DB-4129-8701-BC4F8580BEA6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1CB7C206-43CB-43BB-94FF-535F880D2F1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科学项目演示文稿(宽屏)</Template>
  <TotalTime>0</TotalTime>
  <Words>258</Words>
  <Application>Microsoft Office PowerPoint</Application>
  <PresentationFormat>宽屏</PresentationFormat>
  <Paragraphs>36</Paragraphs>
  <Slides>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5" baseType="lpstr">
      <vt:lpstr>宋体</vt:lpstr>
      <vt:lpstr>微软雅黑</vt:lpstr>
      <vt:lpstr>Agency FB</vt:lpstr>
      <vt:lpstr>Arial</vt:lpstr>
      <vt:lpstr>Calibri</vt:lpstr>
      <vt:lpstr>Calibri Light</vt:lpstr>
      <vt:lpstr>Office 主题</vt:lpstr>
      <vt:lpstr>AMOBH工具箱演示</vt:lpstr>
      <vt:lpstr>AMOBH工具箱演示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2017-05-26T04:39:21Z</dcterms:created>
  <dcterms:modified xsi:type="dcterms:W3CDTF">2017-05-26T12:13:02Z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TC043557019991</vt:lpwstr>
  </property>
</Properties>
</file>